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60" r:id="rId7"/>
    <p:sldId id="263" r:id="rId8"/>
    <p:sldId id="264" r:id="rId9"/>
    <p:sldId id="265" r:id="rId10"/>
    <p:sldId id="271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66" autoAdjust="0"/>
    <p:restoredTop sz="86387" autoAdjust="0"/>
  </p:normalViewPr>
  <p:slideViewPr>
    <p:cSldViewPr snapToGrid="0">
      <p:cViewPr varScale="1">
        <p:scale>
          <a:sx n="69" d="100"/>
          <a:sy n="69" d="100"/>
        </p:scale>
        <p:origin x="5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A0AE-8FC6-1644-B535-AC59452DAE55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05E-6E03-A842-A424-3BF43AFBC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4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A0AE-8FC6-1644-B535-AC59452DAE55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05E-6E03-A842-A424-3BF43AFBC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7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A0AE-8FC6-1644-B535-AC59452DAE55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05E-6E03-A842-A424-3BF43AFBC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97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A0AE-8FC6-1644-B535-AC59452DAE55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05E-6E03-A842-A424-3BF43AFBC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73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A0AE-8FC6-1644-B535-AC59452DAE55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05E-6E03-A842-A424-3BF43AFBC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0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A0AE-8FC6-1644-B535-AC59452DAE55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05E-6E03-A842-A424-3BF43AFBC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5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A0AE-8FC6-1644-B535-AC59452DAE55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05E-6E03-A842-A424-3BF43AFBC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07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A0AE-8FC6-1644-B535-AC59452DAE55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05E-6E03-A842-A424-3BF43AFBC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3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A0AE-8FC6-1644-B535-AC59452DAE55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05E-6E03-A842-A424-3BF43AFBC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A0AE-8FC6-1644-B535-AC59452DAE55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05E-6E03-A842-A424-3BF43AFBC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10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A0AE-8FC6-1644-B535-AC59452DAE55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05E-6E03-A842-A424-3BF43AFBC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9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EA0AE-8FC6-1644-B535-AC59452DAE55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0905E-6E03-A842-A424-3BF43AFBC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Sanford </a:t>
            </a:r>
            <a:r>
              <a:rPr lang="en-US" dirty="0" err="1" smtClean="0">
                <a:solidFill>
                  <a:schemeClr val="tx2"/>
                </a:solidFill>
              </a:rPr>
              <a:t>AirMed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2022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5629" y="1134688"/>
            <a:ext cx="4281055" cy="425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6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636" y="237693"/>
            <a:ext cx="8229600" cy="1143000"/>
          </a:xfrm>
        </p:spPr>
        <p:txBody>
          <a:bodyPr/>
          <a:lstStyle/>
          <a:p>
            <a:r>
              <a:rPr lang="en-US" dirty="0" smtClean="0"/>
              <a:t>What's need for Operations?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691" y="1043710"/>
            <a:ext cx="7499927" cy="46760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Minimum runway length 3000ft</a:t>
            </a:r>
          </a:p>
          <a:p>
            <a:r>
              <a:rPr lang="en-US" dirty="0" smtClean="0"/>
              <a:t>Must have runway lights for night operations</a:t>
            </a:r>
          </a:p>
          <a:p>
            <a:r>
              <a:rPr lang="en-US" dirty="0" smtClean="0"/>
              <a:t>Without being in radar coverage we have the </a:t>
            </a:r>
            <a:r>
              <a:rPr lang="en-US" dirty="0"/>
              <a:t>inability to depart </a:t>
            </a:r>
            <a:r>
              <a:rPr lang="en-US" dirty="0" smtClean="0"/>
              <a:t>when weather is below VFR</a:t>
            </a:r>
          </a:p>
          <a:p>
            <a:pPr lvl="1"/>
            <a:r>
              <a:rPr lang="en-US" dirty="0" smtClean="0"/>
              <a:t>The addition of ADS-B </a:t>
            </a:r>
            <a:r>
              <a:rPr lang="en-US" dirty="0"/>
              <a:t>ground </a:t>
            </a:r>
            <a:r>
              <a:rPr lang="en-US" dirty="0" smtClean="0"/>
              <a:t>towers would be a great help to our operation in frequent locations such as Rosebud and Martin</a:t>
            </a:r>
          </a:p>
          <a:p>
            <a:pPr lvl="1"/>
            <a:r>
              <a:rPr lang="en-US" dirty="0" smtClean="0"/>
              <a:t>What is the status of certified weather reporting in SUO?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69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42"/>
                    </a14:imgEffect>
                    <a14:imgEffect>
                      <a14:saturation sat="1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976" y="2713383"/>
            <a:ext cx="8789302" cy="272462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9148"/>
            <a:ext cx="8229600" cy="2385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On behalf of Sanford </a:t>
            </a:r>
            <a:r>
              <a:rPr lang="en-US" dirty="0" err="1" smtClean="0">
                <a:solidFill>
                  <a:schemeClr val="tx2"/>
                </a:solidFill>
              </a:rPr>
              <a:t>AirMed</a:t>
            </a:r>
            <a:r>
              <a:rPr lang="en-US" dirty="0" smtClean="0">
                <a:solidFill>
                  <a:schemeClr val="tx2"/>
                </a:solidFill>
              </a:rPr>
              <a:t> THANK YOU for allowing us to be here and to                                                                         visit with all of you…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QUESTIONS?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4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4601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Sanford AirMed provides air medical transport to critically ill or injured patients throughout our </a:t>
            </a:r>
            <a:r>
              <a:rPr lang="en-US" dirty="0" smtClean="0"/>
              <a:t>region. </a:t>
            </a:r>
            <a:r>
              <a:rPr lang="en-US" dirty="0"/>
              <a:t>Our fleet of critical care helicopters and fixed-wing planes is available 24/7 and fully staffed by experienced emergency medicine </a:t>
            </a:r>
            <a:r>
              <a:rPr lang="en-US" dirty="0" smtClean="0"/>
              <a:t>specialists. In 2021 Sanford flew over 8000 </a:t>
            </a:r>
            <a:r>
              <a:rPr lang="en-US" dirty="0" err="1" smtClean="0"/>
              <a:t>hrs</a:t>
            </a:r>
            <a:r>
              <a:rPr lang="en-US" dirty="0" smtClean="0"/>
              <a:t> providing care to those in need. Since our inception in 1977 </a:t>
            </a:r>
            <a:r>
              <a:rPr lang="en-US" dirty="0" smtClean="0"/>
              <a:t>Sanford has transported o</a:t>
            </a:r>
            <a:r>
              <a:rPr lang="en-US" dirty="0" smtClean="0"/>
              <a:t>ver </a:t>
            </a:r>
            <a:r>
              <a:rPr lang="en-US" dirty="0" smtClean="0"/>
              <a:t>70,000 </a:t>
            </a:r>
            <a:r>
              <a:rPr lang="en-US" dirty="0" smtClean="0"/>
              <a:t>patients.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About Us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9" y="-31383"/>
            <a:ext cx="8229600" cy="818376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tx2"/>
                </a:solidFill>
              </a:rPr>
              <a:t>The</a:t>
            </a:r>
            <a:r>
              <a:rPr lang="en-US" sz="6000" baseline="0" dirty="0" smtClean="0">
                <a:solidFill>
                  <a:schemeClr val="tx2"/>
                </a:solidFill>
              </a:rPr>
              <a:t> Teams</a:t>
            </a:r>
            <a:endParaRPr lang="en-US" sz="60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7294"/>
            <a:ext cx="4038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Sanford </a:t>
            </a:r>
            <a:r>
              <a:rPr lang="en-US" dirty="0"/>
              <a:t>air ambulances provide fast, safe flight </a:t>
            </a:r>
            <a:r>
              <a:rPr lang="en-US" dirty="0" smtClean="0"/>
              <a:t>services </a:t>
            </a:r>
            <a:r>
              <a:rPr lang="en-US" dirty="0"/>
              <a:t>from the scene of accidents and also inter-facility </a:t>
            </a:r>
            <a:r>
              <a:rPr lang="en-US" dirty="0" smtClean="0"/>
              <a:t>transports </a:t>
            </a:r>
            <a:r>
              <a:rPr lang="en-US" dirty="0"/>
              <a:t>to medical centers across the nation. </a:t>
            </a:r>
            <a:r>
              <a:rPr lang="en-US" dirty="0" smtClean="0"/>
              <a:t>Sanford AirMed has four specialized teams; </a:t>
            </a:r>
            <a:r>
              <a:rPr lang="en-US" dirty="0"/>
              <a:t>adult, pediatric, neonatal and </a:t>
            </a:r>
            <a:r>
              <a:rPr lang="en-US" dirty="0" smtClean="0"/>
              <a:t>OB. </a:t>
            </a:r>
            <a:r>
              <a:rPr lang="en-US" dirty="0"/>
              <a:t>During every </a:t>
            </a:r>
            <a:r>
              <a:rPr lang="en-US" dirty="0" smtClean="0"/>
              <a:t>flight </a:t>
            </a:r>
            <a:r>
              <a:rPr lang="en-US" dirty="0"/>
              <a:t>a </a:t>
            </a:r>
            <a:r>
              <a:rPr lang="en-US" dirty="0" smtClean="0"/>
              <a:t>Flight </a:t>
            </a:r>
            <a:r>
              <a:rPr lang="en-US" dirty="0"/>
              <a:t>RN and </a:t>
            </a:r>
            <a:r>
              <a:rPr lang="en-US" dirty="0" smtClean="0"/>
              <a:t>paramedic are present along </a:t>
            </a:r>
            <a:r>
              <a:rPr lang="en-US" dirty="0"/>
              <a:t>with specialized emergency teams to meet the patient’s needs.</a:t>
            </a:r>
          </a:p>
          <a:p>
            <a:endParaRPr lang="en-US" sz="2000" dirty="0"/>
          </a:p>
        </p:txBody>
      </p:sp>
      <p:sp>
        <p:nvSpPr>
          <p:cNvPr id="6" name="Oval 5"/>
          <p:cNvSpPr/>
          <p:nvPr/>
        </p:nvSpPr>
        <p:spPr>
          <a:xfrm>
            <a:off x="1421476" y="3863181"/>
            <a:ext cx="523702" cy="5425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66407" y="4073236"/>
            <a:ext cx="581891" cy="3325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714895" y="3250276"/>
            <a:ext cx="465512" cy="4405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5389" y="1713345"/>
            <a:ext cx="40386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2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Overview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3899080"/>
          </a:xfrm>
        </p:spPr>
        <p:txBody>
          <a:bodyPr>
            <a:noAutofit/>
          </a:bodyPr>
          <a:lstStyle/>
          <a:p>
            <a:r>
              <a:rPr lang="en-US" dirty="0" smtClean="0"/>
              <a:t>Sanford AirMed operates under two FAA Part 135 certificates</a:t>
            </a:r>
          </a:p>
          <a:p>
            <a:r>
              <a:rPr lang="en-US" dirty="0" smtClean="0"/>
              <a:t>RW and FW maintenance performed in-house</a:t>
            </a:r>
          </a:p>
          <a:p>
            <a:r>
              <a:rPr lang="en-US" dirty="0" smtClean="0"/>
              <a:t>All pilots attend annual simulator training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874838"/>
            <a:ext cx="4038600" cy="282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9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Current State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3996963"/>
          </a:xfrm>
        </p:spPr>
        <p:txBody>
          <a:bodyPr>
            <a:normAutofit/>
          </a:bodyPr>
          <a:lstStyle/>
          <a:p>
            <a:r>
              <a:rPr lang="en-US" sz="2000" baseline="0" dirty="0" smtClean="0"/>
              <a:t>4 </a:t>
            </a:r>
            <a:r>
              <a:rPr lang="en-US" sz="2000" dirty="0" smtClean="0"/>
              <a:t>King Air B200 Air Ambulances</a:t>
            </a:r>
            <a:endParaRPr lang="en-US" sz="2000" baseline="0" dirty="0" smtClean="0"/>
          </a:p>
          <a:p>
            <a:r>
              <a:rPr lang="en-US" sz="2000" baseline="0" dirty="0" smtClean="0"/>
              <a:t>3 </a:t>
            </a:r>
            <a:r>
              <a:rPr lang="en-US" sz="2000" dirty="0" smtClean="0"/>
              <a:t>Business</a:t>
            </a:r>
            <a:r>
              <a:rPr lang="en-US" sz="2000" baseline="0" dirty="0" smtClean="0"/>
              <a:t> Aircraft</a:t>
            </a:r>
          </a:p>
          <a:p>
            <a:r>
              <a:rPr lang="en-US" sz="2000" baseline="0" dirty="0" smtClean="0"/>
              <a:t>4 </a:t>
            </a:r>
            <a:r>
              <a:rPr lang="en-US" sz="2000" dirty="0" smtClean="0"/>
              <a:t>Airbus EC 145 Helicopters</a:t>
            </a:r>
            <a:endParaRPr lang="en-US" sz="2000" baseline="0" dirty="0" smtClean="0"/>
          </a:p>
          <a:p>
            <a:r>
              <a:rPr lang="en-US" sz="2000" baseline="0" dirty="0" smtClean="0"/>
              <a:t>30 Fixed Wing</a:t>
            </a:r>
            <a:r>
              <a:rPr lang="en-US" sz="2000" dirty="0" smtClean="0"/>
              <a:t> Ambulance Pilots</a:t>
            </a:r>
            <a:endParaRPr lang="en-US" sz="2000" baseline="0" dirty="0" smtClean="0"/>
          </a:p>
          <a:p>
            <a:r>
              <a:rPr lang="en-US" sz="2000" baseline="0" dirty="0" smtClean="0"/>
              <a:t>9 </a:t>
            </a:r>
            <a:r>
              <a:rPr lang="en-US" sz="2000" dirty="0"/>
              <a:t>C</a:t>
            </a:r>
            <a:r>
              <a:rPr lang="en-US" sz="2000" baseline="0" dirty="0" smtClean="0"/>
              <a:t>orporate </a:t>
            </a:r>
            <a:r>
              <a:rPr lang="en-US" sz="2000" dirty="0"/>
              <a:t>P</a:t>
            </a:r>
            <a:r>
              <a:rPr lang="en-US" sz="2000" baseline="0" dirty="0" smtClean="0"/>
              <a:t>ilots</a:t>
            </a:r>
          </a:p>
          <a:p>
            <a:r>
              <a:rPr lang="en-US" sz="2000" dirty="0" smtClean="0"/>
              <a:t>17 Rotor </a:t>
            </a:r>
            <a:r>
              <a:rPr lang="en-US" sz="2000" dirty="0"/>
              <a:t>W</a:t>
            </a:r>
            <a:r>
              <a:rPr lang="en-US" sz="2000" dirty="0" smtClean="0"/>
              <a:t>ing </a:t>
            </a:r>
            <a:r>
              <a:rPr lang="en-US" sz="2000" dirty="0"/>
              <a:t>P</a:t>
            </a:r>
            <a:r>
              <a:rPr lang="en-US" sz="2000" dirty="0" smtClean="0"/>
              <a:t>ilots</a:t>
            </a:r>
            <a:endParaRPr lang="en-US" sz="2000" baseline="0" dirty="0" smtClean="0"/>
          </a:p>
          <a:p>
            <a:r>
              <a:rPr lang="en-US" sz="2000" baseline="0" dirty="0" smtClean="0"/>
              <a:t>16</a:t>
            </a:r>
            <a:r>
              <a:rPr lang="en-US" sz="2000" dirty="0" smtClean="0"/>
              <a:t> Maintenance Personnel</a:t>
            </a:r>
            <a:endParaRPr lang="en-US" sz="2000" baseline="0" dirty="0" smtClean="0"/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1238596" y="2867891"/>
            <a:ext cx="399011" cy="390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011680" y="4222865"/>
            <a:ext cx="423949" cy="4239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82337" y="3674225"/>
            <a:ext cx="615140" cy="10307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3857105"/>
            <a:ext cx="1065415" cy="6650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529542"/>
            <a:ext cx="4038600" cy="31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tx2"/>
                </a:solidFill>
              </a:rPr>
              <a:t>AirMed Locations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Fixed wing </a:t>
            </a:r>
            <a:r>
              <a:rPr lang="en-US" dirty="0" smtClean="0"/>
              <a:t>pilot </a:t>
            </a:r>
            <a:r>
              <a:rPr lang="en-US" dirty="0"/>
              <a:t>b</a:t>
            </a:r>
            <a:r>
              <a:rPr lang="en-US" dirty="0" smtClean="0"/>
              <a:t>ases </a:t>
            </a:r>
            <a:r>
              <a:rPr lang="en-US" dirty="0"/>
              <a:t>in Sioux </a:t>
            </a:r>
            <a:r>
              <a:rPr lang="en-US" dirty="0" smtClean="0"/>
              <a:t>Falls, SD; Fargo, ND; Dickinson, ND.</a:t>
            </a:r>
            <a:endParaRPr lang="en-US" dirty="0"/>
          </a:p>
          <a:p>
            <a:r>
              <a:rPr lang="en-US" dirty="0" smtClean="0"/>
              <a:t>Rotor </a:t>
            </a:r>
            <a:r>
              <a:rPr lang="en-US" dirty="0"/>
              <a:t>wing </a:t>
            </a:r>
            <a:r>
              <a:rPr lang="en-US" dirty="0" smtClean="0"/>
              <a:t>bases in </a:t>
            </a:r>
            <a:r>
              <a:rPr lang="en-US" dirty="0"/>
              <a:t>Sioux </a:t>
            </a:r>
            <a:r>
              <a:rPr lang="en-US" dirty="0" smtClean="0"/>
              <a:t>Falls, SD; Fargo, ND; Bemidji, MN; </a:t>
            </a:r>
            <a:r>
              <a:rPr lang="en-US" dirty="0"/>
              <a:t>and </a:t>
            </a:r>
            <a:r>
              <a:rPr lang="en-US" dirty="0" smtClean="0"/>
              <a:t>Bismarck, </a:t>
            </a:r>
            <a:r>
              <a:rPr lang="en-US" dirty="0"/>
              <a:t>ND.</a:t>
            </a:r>
          </a:p>
          <a:p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886691" y="1417638"/>
            <a:ext cx="6585527" cy="380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2"/>
                </a:solidFill>
              </a:rPr>
              <a:t>Leadership</a:t>
            </a:r>
            <a:endParaRPr lang="en-US" sz="54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4525963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Michael Christianson</a:t>
            </a:r>
          </a:p>
          <a:p>
            <a:pPr marL="0" indent="0" fontAlgn="base">
              <a:buNone/>
            </a:pPr>
            <a:r>
              <a:rPr lang="en-US" sz="1600" dirty="0"/>
              <a:t>System Executive Director, Air Transportation</a:t>
            </a:r>
          </a:p>
          <a:p>
            <a:pPr fontAlgn="base"/>
            <a:r>
              <a:rPr lang="en-US" dirty="0"/>
              <a:t>John </a:t>
            </a:r>
            <a:r>
              <a:rPr lang="en-US" dirty="0" smtClean="0"/>
              <a:t>Graney</a:t>
            </a:r>
          </a:p>
          <a:p>
            <a:pPr marL="0" indent="0" fontAlgn="base">
              <a:buNone/>
            </a:pPr>
            <a:r>
              <a:rPr lang="en-US" sz="1500" dirty="0" smtClean="0"/>
              <a:t>Director of Fixed </a:t>
            </a:r>
            <a:r>
              <a:rPr lang="en-US" sz="1500" dirty="0"/>
              <a:t>W</a:t>
            </a:r>
            <a:r>
              <a:rPr lang="en-US" sz="1500" dirty="0" smtClean="0"/>
              <a:t>ing </a:t>
            </a:r>
            <a:r>
              <a:rPr lang="en-US" sz="1500" dirty="0"/>
              <a:t>O</a:t>
            </a:r>
            <a:r>
              <a:rPr lang="en-US" sz="1500" dirty="0" smtClean="0"/>
              <a:t>perations</a:t>
            </a:r>
          </a:p>
          <a:p>
            <a:pPr fontAlgn="base"/>
            <a:r>
              <a:rPr lang="en-US" dirty="0" smtClean="0"/>
              <a:t>Kerry Berg</a:t>
            </a:r>
          </a:p>
          <a:p>
            <a:pPr marL="0" indent="0" fontAlgn="base">
              <a:buNone/>
            </a:pPr>
            <a:r>
              <a:rPr lang="en-US" sz="1600" dirty="0" smtClean="0"/>
              <a:t>Director of </a:t>
            </a:r>
            <a:r>
              <a:rPr lang="en-US" sz="1600" dirty="0"/>
              <a:t>R</a:t>
            </a:r>
            <a:r>
              <a:rPr lang="en-US" sz="1600" dirty="0" smtClean="0"/>
              <a:t>otor </a:t>
            </a:r>
            <a:r>
              <a:rPr lang="en-US" sz="1600" dirty="0"/>
              <a:t>W</a:t>
            </a:r>
            <a:r>
              <a:rPr lang="en-US" sz="1600" dirty="0" smtClean="0"/>
              <a:t>ing Operations</a:t>
            </a:r>
            <a:endParaRPr lang="en-US" sz="1600" dirty="0"/>
          </a:p>
          <a:p>
            <a:r>
              <a:rPr lang="en-US" dirty="0" smtClean="0"/>
              <a:t>Oakly Haines</a:t>
            </a:r>
          </a:p>
          <a:p>
            <a:pPr marL="0" indent="0">
              <a:buNone/>
            </a:pPr>
            <a:r>
              <a:rPr lang="en-US" sz="1600" dirty="0" smtClean="0"/>
              <a:t>Chief </a:t>
            </a:r>
            <a:r>
              <a:rPr lang="en-US" sz="1600" dirty="0"/>
              <a:t>F</a:t>
            </a:r>
            <a:r>
              <a:rPr lang="en-US" sz="1600" dirty="0" smtClean="0"/>
              <a:t>ixed </a:t>
            </a:r>
            <a:r>
              <a:rPr lang="en-US" sz="1600" dirty="0"/>
              <a:t>W</a:t>
            </a:r>
            <a:r>
              <a:rPr lang="en-US" sz="1600" dirty="0" smtClean="0"/>
              <a:t>ing Pilot</a:t>
            </a:r>
          </a:p>
          <a:p>
            <a:r>
              <a:rPr lang="en-US" dirty="0" smtClean="0"/>
              <a:t>Matt Horn </a:t>
            </a:r>
          </a:p>
          <a:p>
            <a:pPr marL="0" indent="0">
              <a:buNone/>
            </a:pPr>
            <a:r>
              <a:rPr lang="en-US" sz="1500" dirty="0" smtClean="0"/>
              <a:t>Chief </a:t>
            </a:r>
            <a:r>
              <a:rPr lang="en-US" sz="1500" dirty="0"/>
              <a:t>R</a:t>
            </a:r>
            <a:r>
              <a:rPr lang="en-US" sz="1500" dirty="0" smtClean="0"/>
              <a:t>otor </a:t>
            </a:r>
            <a:r>
              <a:rPr lang="en-US" sz="1500" dirty="0"/>
              <a:t>W</a:t>
            </a:r>
            <a:r>
              <a:rPr lang="en-US" sz="1500" dirty="0" smtClean="0"/>
              <a:t>ing Pilot</a:t>
            </a:r>
            <a:r>
              <a:rPr lang="en-US" dirty="0"/>
              <a:t/>
            </a:r>
            <a:br>
              <a:rPr lang="en-US" dirty="0"/>
            </a:br>
            <a:endParaRPr lang="en-US" b="1" dirty="0"/>
          </a:p>
          <a:p>
            <a:pPr marL="0" indent="0" fontAlgn="base">
              <a:buNone/>
            </a:pPr>
            <a:endParaRPr lang="en-US" sz="1600" dirty="0" smtClean="0"/>
          </a:p>
          <a:p>
            <a:pPr marL="0" indent="0" fontAlgn="base">
              <a:buNone/>
            </a:pPr>
            <a:endParaRPr lang="en-US" sz="1600" dirty="0"/>
          </a:p>
          <a:p>
            <a:pPr marL="0" indent="0" fontAlgn="base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122218" y="3217025"/>
            <a:ext cx="689957" cy="1280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551709"/>
            <a:ext cx="40386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The Call Comes In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3254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our services are needed, the Sanford communication center, located in Sioux Falls, requests the desired asset, the referring facility, and the necessary medical team….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379913" y="2402536"/>
            <a:ext cx="48213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770611" y="3574473"/>
            <a:ext cx="8313" cy="4073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654" y="1778924"/>
            <a:ext cx="4038600" cy="31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Our goal is to be </a:t>
            </a:r>
            <a:r>
              <a:rPr lang="en-US" dirty="0" smtClean="0">
                <a:solidFill>
                  <a:schemeClr val="tx2"/>
                </a:solidFill>
              </a:rPr>
              <a:t>airborne </a:t>
            </a:r>
            <a:r>
              <a:rPr lang="en-US" dirty="0">
                <a:solidFill>
                  <a:schemeClr val="tx2"/>
                </a:solidFill>
              </a:rPr>
              <a:t>as fast as </a:t>
            </a:r>
            <a:r>
              <a:rPr lang="en-US" dirty="0" smtClean="0">
                <a:solidFill>
                  <a:schemeClr val="tx2"/>
                </a:solidFill>
              </a:rPr>
              <a:t>possible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1722"/>
            <a:ext cx="4038600" cy="4774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In an effort to achieve this goal what we need from our airport managers is:</a:t>
            </a:r>
          </a:p>
          <a:p>
            <a:r>
              <a:rPr lang="en-US" sz="2000" dirty="0" smtClean="0"/>
              <a:t>Updated airport NOTAMS</a:t>
            </a:r>
          </a:p>
          <a:p>
            <a:r>
              <a:rPr lang="en-US" sz="2000" dirty="0" smtClean="0"/>
              <a:t>Accurate runway and taxi conditions</a:t>
            </a:r>
          </a:p>
          <a:p>
            <a:r>
              <a:rPr lang="en-US" sz="2000" dirty="0" smtClean="0"/>
              <a:t>Fuel Availability</a:t>
            </a:r>
          </a:p>
          <a:p>
            <a:r>
              <a:rPr lang="en-US" sz="2000" dirty="0" smtClean="0"/>
              <a:t>Accurate contact information for airport managers.  We may call in the middle of the night to request additional services, i.e. hangar, fuel, de-ice.</a:t>
            </a: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636" y="1729797"/>
            <a:ext cx="4486564" cy="35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7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rMed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irMedTheme1" id="{3EAACBA1-264B-48B2-8ABF-AD1FD245B303}" vid="{EA620F45-67B8-4579-9C6F-4CFBF799523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AirMedTheme1</Template>
  <TotalTime>484</TotalTime>
  <Words>453</Words>
  <Application>Microsoft Office PowerPoint</Application>
  <PresentationFormat>On-screen Show (4:3)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AirMedTheme1</vt:lpstr>
      <vt:lpstr>Sanford AirMed 2022</vt:lpstr>
      <vt:lpstr>About Us</vt:lpstr>
      <vt:lpstr>The Teams</vt:lpstr>
      <vt:lpstr>Overview</vt:lpstr>
      <vt:lpstr>Current State</vt:lpstr>
      <vt:lpstr>AirMed Locations </vt:lpstr>
      <vt:lpstr>Leadership</vt:lpstr>
      <vt:lpstr>The Call Comes In</vt:lpstr>
      <vt:lpstr>Our goal is to be airborne as fast as possible </vt:lpstr>
      <vt:lpstr>What's need for Operations?</vt:lpstr>
      <vt:lpstr>On behalf of Sanford AirMed THANK YOU for allowing us to be here and to                                                                         visit with all of you… QUESTIONS?</vt:lpstr>
    </vt:vector>
  </TitlesOfParts>
  <Company>Sanford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917SH Introduction</dc:title>
  <dc:creator>Hoy,Eric</dc:creator>
  <cp:lastModifiedBy>Haines,Oakly</cp:lastModifiedBy>
  <cp:revision>110</cp:revision>
  <dcterms:created xsi:type="dcterms:W3CDTF">2021-06-14T17:34:16Z</dcterms:created>
  <dcterms:modified xsi:type="dcterms:W3CDTF">2022-03-08T03:03:09Z</dcterms:modified>
</cp:coreProperties>
</file>